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1" r:id="rId3"/>
    <p:sldId id="256" r:id="rId4"/>
    <p:sldId id="258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283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32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043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53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050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2581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3681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549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13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4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28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5D4EF-D8D4-45F1-BEF3-031D5A95A6BD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0C27C-53F6-4105-9601-F9A5E3197D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2076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144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2885" y="887639"/>
            <a:ext cx="10515600" cy="3619047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/>
              <a:t>                        </a:t>
            </a:r>
            <a:br>
              <a:rPr lang="ru-RU" sz="5400" b="1" dirty="0" smtClean="0"/>
            </a:br>
            <a:r>
              <a:rPr lang="ru-RU" sz="5400" b="1" dirty="0" smtClean="0"/>
              <a:t> </a:t>
            </a:r>
            <a:r>
              <a:rPr lang="ru-RU" sz="5400" b="1" dirty="0"/>
              <a:t/>
            </a:r>
            <a:br>
              <a:rPr lang="ru-RU" sz="5400" b="1" dirty="0"/>
            </a:br>
            <a:r>
              <a:rPr lang="ru-RU" sz="5400" b="1" dirty="0" smtClean="0">
                <a:solidFill>
                  <a:srgbClr val="FF0000"/>
                </a:solidFill>
              </a:rPr>
              <a:t>Эпиграф 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r>
              <a:rPr lang="ru-RU" sz="5400" b="1" dirty="0" err="1">
                <a:solidFill>
                  <a:srgbClr val="FF0000"/>
                </a:solidFill>
              </a:rPr>
              <a:t>Н</a:t>
            </a:r>
            <a:r>
              <a:rPr lang="ru-RU" sz="5400" b="1" dirty="0" err="1" smtClean="0">
                <a:solidFill>
                  <a:srgbClr val="FF0000"/>
                </a:solidFill>
              </a:rPr>
              <a:t>илъеца</a:t>
            </a:r>
            <a:r>
              <a:rPr lang="ru-RU" sz="5400" b="1" dirty="0" smtClean="0">
                <a:solidFill>
                  <a:srgbClr val="FF0000"/>
                </a:solidFill>
              </a:rPr>
              <a:t> </a:t>
            </a:r>
            <a:r>
              <a:rPr lang="ru-RU" sz="5400" b="1" dirty="0" err="1" smtClean="0">
                <a:solidFill>
                  <a:srgbClr val="FF0000"/>
                </a:solidFill>
              </a:rPr>
              <a:t>аралда</a:t>
            </a:r>
            <a:r>
              <a:rPr lang="ru-RU" sz="5400" b="1" dirty="0" smtClean="0">
                <a:solidFill>
                  <a:srgbClr val="FF0000"/>
                </a:solidFill>
              </a:rPr>
              <a:t> туманк1 реч1ч1ани, бач1унелъ  </a:t>
            </a:r>
            <a:r>
              <a:rPr lang="ru-RU" sz="5400" b="1" dirty="0" err="1" smtClean="0">
                <a:solidFill>
                  <a:srgbClr val="FF0000"/>
                </a:solidFill>
              </a:rPr>
              <a:t>нилъеда</a:t>
            </a:r>
            <a:r>
              <a:rPr lang="ru-RU" sz="5400" b="1" dirty="0" smtClean="0">
                <a:solidFill>
                  <a:srgbClr val="FF0000"/>
                </a:solidFill>
              </a:rPr>
              <a:t> г1арада реч1ч1ула.</a:t>
            </a:r>
            <a:br>
              <a:rPr lang="ru-RU" sz="5400" b="1" dirty="0" smtClean="0">
                <a:solidFill>
                  <a:srgbClr val="FF0000"/>
                </a:solidFill>
              </a:rPr>
            </a:b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12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49085"/>
            <a:ext cx="10515600" cy="504226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118349" y="2214148"/>
            <a:ext cx="1262743" cy="92093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б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85096" y="4500145"/>
            <a:ext cx="1191992" cy="914406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о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389616" y="4957348"/>
            <a:ext cx="1085315" cy="90787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ч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932273" y="1881037"/>
            <a:ext cx="1156067" cy="90787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р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096000" y="3135082"/>
            <a:ext cx="1042843" cy="914405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а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431563" y="1338926"/>
            <a:ext cx="1196347" cy="87522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>х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4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6754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4691" y="135790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7200" b="1" i="1" dirty="0" smtClean="0">
                <a:solidFill>
                  <a:srgbClr val="FF0000"/>
                </a:solidFill>
              </a:rPr>
              <a:t>Тема: </a:t>
            </a:r>
            <a:r>
              <a:rPr lang="ru-RU" sz="7200" b="1" i="1" dirty="0" err="1" smtClean="0">
                <a:solidFill>
                  <a:srgbClr val="FF0000"/>
                </a:solidFill>
              </a:rPr>
              <a:t>Хочбар</a:t>
            </a:r>
            <a:r>
              <a:rPr lang="ru-RU" sz="7200" b="1" i="1" dirty="0" smtClean="0">
                <a:solidFill>
                  <a:srgbClr val="FF0000"/>
                </a:solidFill>
              </a:rPr>
              <a:t>.</a:t>
            </a:r>
            <a:endParaRPr lang="ru-RU" sz="72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22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144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9640" y="952954"/>
            <a:ext cx="10515600" cy="35929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                     </a:t>
            </a:r>
            <a:r>
              <a:rPr lang="ru-RU" b="1" i="1" dirty="0" err="1" smtClean="0">
                <a:solidFill>
                  <a:srgbClr val="FF0000"/>
                </a:solidFill>
              </a:rPr>
              <a:t>Дарсил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мурадал</a:t>
            </a:r>
            <a:r>
              <a:rPr lang="ru-RU" b="1" i="1" dirty="0" smtClean="0">
                <a:solidFill>
                  <a:srgbClr val="FF0000"/>
                </a:solidFill>
              </a:rPr>
              <a:t>: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1. Ват1аналде </a:t>
            </a:r>
            <a:r>
              <a:rPr lang="ru-RU" b="1" i="1" dirty="0" err="1" smtClean="0">
                <a:solidFill>
                  <a:srgbClr val="FF0000"/>
                </a:solidFill>
              </a:rPr>
              <a:t>рокьи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куцай</a:t>
            </a:r>
            <a:r>
              <a:rPr lang="ru-RU" b="1" i="1" dirty="0" smtClean="0">
                <a:solidFill>
                  <a:srgbClr val="FF0000"/>
                </a:solidFill>
              </a:rPr>
              <a:t>.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2. </a:t>
            </a:r>
            <a:r>
              <a:rPr lang="ru-RU" b="1" i="1" dirty="0" err="1" smtClean="0">
                <a:solidFill>
                  <a:srgbClr val="FF0000"/>
                </a:solidFill>
              </a:rPr>
              <a:t>Миллаталъул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тарихалде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рокьи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бижизаби</a:t>
            </a:r>
            <a:r>
              <a:rPr lang="ru-RU" b="1" i="1" dirty="0" smtClean="0">
                <a:solidFill>
                  <a:srgbClr val="FF0000"/>
                </a:solidFill>
              </a:rPr>
              <a:t>.</a:t>
            </a:r>
            <a:br>
              <a:rPr lang="ru-RU" b="1" i="1" dirty="0" smtClean="0">
                <a:solidFill>
                  <a:srgbClr val="FF0000"/>
                </a:solidFill>
              </a:rPr>
            </a:br>
            <a:r>
              <a:rPr lang="ru-RU" b="1" i="1" dirty="0" smtClean="0">
                <a:solidFill>
                  <a:srgbClr val="FF0000"/>
                </a:solidFill>
              </a:rPr>
              <a:t>3. Бах1арчи </a:t>
            </a:r>
            <a:r>
              <a:rPr lang="ru-RU" b="1" i="1" dirty="0" err="1" smtClean="0">
                <a:solidFill>
                  <a:srgbClr val="FF0000"/>
                </a:solidFill>
              </a:rPr>
              <a:t>лъималазулъ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</a:rPr>
              <a:t>куцай</a:t>
            </a:r>
            <a:r>
              <a:rPr lang="ru-RU" b="1" i="1" dirty="0" smtClean="0">
                <a:solidFill>
                  <a:srgbClr val="FF0000"/>
                </a:solidFill>
              </a:rPr>
              <a:t>. </a:t>
            </a:r>
            <a:br>
              <a:rPr lang="ru-RU" b="1" i="1" dirty="0" smtClean="0">
                <a:solidFill>
                  <a:srgbClr val="FF0000"/>
                </a:solidFill>
              </a:rPr>
            </a:br>
            <a:endParaRPr lang="ru-RU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31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144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3880" y="1267097"/>
            <a:ext cx="10515600" cy="4114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>
                <a:solidFill>
                  <a:srgbClr val="FF0000"/>
                </a:solidFill>
              </a:rPr>
              <a:t>Словарияб</a:t>
            </a:r>
            <a:r>
              <a:rPr lang="ru-RU" dirty="0" smtClean="0">
                <a:solidFill>
                  <a:srgbClr val="FF0000"/>
                </a:solidFill>
              </a:rPr>
              <a:t> х1алт1и.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Игираг1ал – бак1алда ц1ар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err="1">
                <a:solidFill>
                  <a:srgbClr val="FF0000"/>
                </a:solidFill>
              </a:rPr>
              <a:t>н</a:t>
            </a:r>
            <a:r>
              <a:rPr lang="ru-RU" dirty="0" err="1" smtClean="0">
                <a:solidFill>
                  <a:srgbClr val="FF0000"/>
                </a:solidFill>
              </a:rPr>
              <a:t>уцал</a:t>
            </a:r>
            <a:r>
              <a:rPr lang="ru-RU" dirty="0" smtClean="0">
                <a:solidFill>
                  <a:srgbClr val="FF0000"/>
                </a:solidFill>
              </a:rPr>
              <a:t> – хан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err="1" smtClean="0">
                <a:solidFill>
                  <a:srgbClr val="FF0000"/>
                </a:solidFill>
              </a:rPr>
              <a:t>хъумур</a:t>
            </a:r>
            <a:r>
              <a:rPr lang="ru-RU" dirty="0" smtClean="0">
                <a:solidFill>
                  <a:srgbClr val="FF0000"/>
                </a:solidFill>
              </a:rPr>
              <a:t> – бац1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err="1" smtClean="0">
                <a:solidFill>
                  <a:srgbClr val="FF0000"/>
                </a:solidFill>
              </a:rPr>
              <a:t>квелъ</a:t>
            </a:r>
            <a:r>
              <a:rPr lang="ru-RU" dirty="0" smtClean="0">
                <a:solidFill>
                  <a:srgbClr val="FF0000"/>
                </a:solidFill>
              </a:rPr>
              <a:t> – </a:t>
            </a:r>
            <a:r>
              <a:rPr lang="ru-RU" dirty="0" err="1" smtClean="0">
                <a:solidFill>
                  <a:srgbClr val="FF0000"/>
                </a:solidFill>
              </a:rPr>
              <a:t>чангит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err="1" smtClean="0">
                <a:solidFill>
                  <a:srgbClr val="FF0000"/>
                </a:solidFill>
              </a:rPr>
              <a:t>макру</a:t>
            </a:r>
            <a:r>
              <a:rPr lang="ru-RU" dirty="0" smtClean="0">
                <a:solidFill>
                  <a:srgbClr val="FF0000"/>
                </a:solidFill>
              </a:rPr>
              <a:t> – х1илла.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49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</Words>
  <Application>Microsoft Office PowerPoint</Application>
  <PresentationFormat>Широкоэкранный</PresentationFormat>
  <Paragraphs>10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                           Эпиграф  Нилъеца аралда туманк1 реч1ч1ани, бач1унелъ  нилъеда г1арада реч1ч1ула. </vt:lpstr>
      <vt:lpstr>Презентация PowerPoint</vt:lpstr>
      <vt:lpstr>Тема: Хочбар.</vt:lpstr>
      <vt:lpstr>                      Дарсил мурадал: 1. Ват1аналде рокьи куцай. 2. Миллаталъул тарихалде рокьи бижизаби. 3. Бах1арчи лъималазулъ куцай.  </vt:lpstr>
      <vt:lpstr>   Словарияб х1алт1и. Игираг1ал – бак1алда ц1ар нуцал – хан  хъумур – бац1 квелъ – чангит макру – х1илла.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</cp:revision>
  <dcterms:created xsi:type="dcterms:W3CDTF">2021-02-25T08:10:52Z</dcterms:created>
  <dcterms:modified xsi:type="dcterms:W3CDTF">2021-02-25T08:52:36Z</dcterms:modified>
</cp:coreProperties>
</file>